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>
      <p:cViewPr>
        <p:scale>
          <a:sx n="102" d="100"/>
          <a:sy n="102" d="100"/>
        </p:scale>
        <p:origin x="-1056" y="1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37ADB-4FB9-482D-A1A4-E1F489B212F5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90" y="1052736"/>
            <a:ext cx="6876256" cy="383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8471" y="404664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of Sites on Lake Erie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3784" y="134332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SOD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3235" y="319849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SOD 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89" y="494756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SOD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942475" y="4556898"/>
            <a:ext cx="2372396" cy="1493928"/>
            <a:chOff x="-733731" y="-99392"/>
            <a:chExt cx="10850347" cy="6832600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1084" y="-99392"/>
              <a:ext cx="10807700" cy="273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3731" y="2637458"/>
              <a:ext cx="9055100" cy="40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42475" y="2636912"/>
            <a:ext cx="2261373" cy="1435656"/>
            <a:chOff x="-252536" y="-171400"/>
            <a:chExt cx="10731500" cy="6813004"/>
          </a:xfrm>
        </p:grpSpPr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-171400"/>
              <a:ext cx="10731500" cy="273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2564904"/>
              <a:ext cx="8934450" cy="407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42475" y="750705"/>
            <a:ext cx="2361223" cy="1497920"/>
            <a:chOff x="-252536" y="-171400"/>
            <a:chExt cx="10769600" cy="6832054"/>
          </a:xfrm>
        </p:grpSpPr>
        <p:pic>
          <p:nvPicPr>
            <p:cNvPr id="2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-171400"/>
              <a:ext cx="10769600" cy="272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2564906"/>
              <a:ext cx="8959849" cy="4095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1452984" y="2376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6601" y="2376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9901" y="2376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WT2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3599782" y="656356"/>
            <a:ext cx="2484386" cy="1559296"/>
            <a:chOff x="-253032" y="-5515"/>
            <a:chExt cx="10769559" cy="6759385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4973" y="-5515"/>
              <a:ext cx="10731500" cy="271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3032" y="2708920"/>
              <a:ext cx="8966200" cy="404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3610973" y="4584721"/>
            <a:ext cx="2473195" cy="1553438"/>
            <a:chOff x="-285742" y="-99392"/>
            <a:chExt cx="10810149" cy="6789958"/>
          </a:xfrm>
        </p:grpSpPr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143" y="-99392"/>
              <a:ext cx="10750550" cy="271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742" y="2620216"/>
              <a:ext cx="8972550" cy="407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3610973" y="2636912"/>
            <a:ext cx="2473195" cy="1551760"/>
            <a:chOff x="-396552" y="-31576"/>
            <a:chExt cx="10892450" cy="6834262"/>
          </a:xfrm>
        </p:grpSpPr>
        <p:pic>
          <p:nvPicPr>
            <p:cNvPr id="35" name="Picture 1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602" y="-31576"/>
              <a:ext cx="10731500" cy="273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6552" y="2700586"/>
              <a:ext cx="9188450" cy="410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6363319" y="699145"/>
            <a:ext cx="2409598" cy="1516507"/>
            <a:chOff x="-261665" y="-171400"/>
            <a:chExt cx="10795000" cy="6793954"/>
          </a:xfrm>
        </p:grpSpPr>
        <p:pic>
          <p:nvPicPr>
            <p:cNvPr id="38" name="Picture 2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1665" y="-171400"/>
              <a:ext cx="10795000" cy="272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1665" y="2564904"/>
              <a:ext cx="89725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336704" y="4612302"/>
            <a:ext cx="2411760" cy="1525857"/>
            <a:chOff x="-316077" y="-171400"/>
            <a:chExt cx="10748515" cy="6800304"/>
          </a:xfrm>
        </p:grpSpPr>
        <p:pic>
          <p:nvPicPr>
            <p:cNvPr id="41" name="Picture 2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462" y="-171400"/>
              <a:ext cx="10629900" cy="272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3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6077" y="2564904"/>
              <a:ext cx="9023350" cy="40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63319" y="2636245"/>
            <a:ext cx="2385145" cy="1499071"/>
            <a:chOff x="-307610" y="-99392"/>
            <a:chExt cx="10769641" cy="6768752"/>
          </a:xfrm>
        </p:grpSpPr>
        <p:pic>
          <p:nvPicPr>
            <p:cNvPr id="44" name="Picture 2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069" y="-99392"/>
              <a:ext cx="10706100" cy="271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7610" y="2630760"/>
              <a:ext cx="9010650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09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8415" y="4361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8414" y="21328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1" y="4361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6355" y="39109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WT1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08058" y="39109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WT2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8058" y="2132856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RW1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" y="908720"/>
            <a:ext cx="4195136" cy="103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619" y="886607"/>
            <a:ext cx="4219200" cy="107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2" y="2564904"/>
            <a:ext cx="4190400" cy="10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95" y="2584555"/>
            <a:ext cx="4190400" cy="102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2" y="4437112"/>
            <a:ext cx="4172400" cy="113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764" y="4441847"/>
            <a:ext cx="4161600" cy="112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1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2742" y="76470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5472" y="35010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WT1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6329" y="350100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7533" y="76508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2" y="1134036"/>
            <a:ext cx="3777090" cy="2097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50" y="1134419"/>
            <a:ext cx="3776400" cy="20966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2" y="3870340"/>
            <a:ext cx="3776400" cy="2096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50" y="3870339"/>
            <a:ext cx="3776400" cy="20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8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89340"/>
            <a:ext cx="8604448" cy="49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66471"/>
            <a:ext cx="8604000" cy="4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7944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753</TotalTime>
  <Words>25</Words>
  <Application>Microsoft Office PowerPoint</Application>
  <PresentationFormat>On-screen Show (4:3)</PresentationFormat>
  <Paragraphs>17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Environment Canada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Bush</dc:creator>
  <cp:lastModifiedBy>Nathan Bush</cp:lastModifiedBy>
  <cp:revision>26</cp:revision>
  <dcterms:created xsi:type="dcterms:W3CDTF">2017-12-05T19:08:40Z</dcterms:created>
  <dcterms:modified xsi:type="dcterms:W3CDTF">2017-12-07T18:05:22Z</dcterms:modified>
</cp:coreProperties>
</file>